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7"/>
    <p:restoredTop sz="94699"/>
  </p:normalViewPr>
  <p:slideViewPr>
    <p:cSldViewPr snapToGrid="0">
      <p:cViewPr>
        <p:scale>
          <a:sx n="77" d="100"/>
          <a:sy n="77" d="100"/>
        </p:scale>
        <p:origin x="970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4053C5-59AE-8D99-C114-60D4B61A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0DDAE15-9477-347B-2137-586796632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7736A5-C2D6-B80B-B8A8-F68C523F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24C1F3-BFA4-30F5-9DA5-64CC9315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14297A-061C-0D02-F6A8-AFF157BD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988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0B74FB-7ED9-9D48-3C6A-F425794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76FAC-ABE5-FF99-EF46-173580D2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135F8D-5631-9416-FF5A-66922546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A8F65B-5EE8-3F76-3830-B6094508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66F3A8-0CA5-AB5A-6EF0-1F89074D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529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1A1357-45FB-293B-A7B0-2C52F2861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7D8082-D693-A49A-25C1-A701EB2A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6AEB51-1EDB-FA85-CAD6-4938783A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22E720-594B-D3E2-7F42-E271C59B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57244F-20F1-5326-DA2C-8A9FC0A3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265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A4EBB8-E9EE-A966-04DB-CD8B1803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522511-9AC2-89D8-5239-E5774DDD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03E493-B68C-38B5-6D3B-24D16D2A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FDBFE3-2F76-0E37-4B71-F9BAE244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ACCFB3-E29D-AAAB-4F5B-12E3A635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604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F9B62-4471-9AC1-63B4-D13C02DD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51337C-774D-9E60-36DF-27C0C661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24E586-6BED-F8D4-E6CA-0BB6A2C2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034BAC-24E9-61AD-7391-138B4189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F37B23-89DA-4E06-C8B3-6B4F6F03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17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9B249-E8D3-F840-FBFF-8FC8676A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CF4B70-5103-51D0-BF8E-BB81BB2B9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6E2394-3FDA-07F4-0BC5-0FA1ACFA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8C8300-3B7C-827E-0B32-933DBEF9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8AC70D-B276-C0C6-4B0A-EE896A3F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6E90B-66C7-2BAB-C2FC-909BEF00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41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599221-7171-33C2-7A5A-FCE9B88F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EF1FDC-8FC6-C69D-39EF-EBB2E0BE9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3F2F04-7ADF-BA78-FF75-8AE1B6ADA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E0EC55E-DCF9-C865-D4B5-862BC003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990E073-1FF5-8832-4C8B-4031779A2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CC88D89-1B38-8803-53BD-51B7F260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4998440-1623-F1CC-E090-BDCDE46A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9E0E02E-0D64-3A2F-0284-00135E97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5831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902CD6-5F05-B818-69D5-23FF9250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99666C4-759C-7267-E6F1-63B415E7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81FDB1-1EE4-BB1A-E736-352A5155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10C859-7E51-53DC-3771-49E86698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864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BE5025-558C-85BE-802C-AE6686FC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6C2AB9-DE3F-5F6E-67EF-CFA6454A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1FB21A-E1CC-49AF-586B-93391939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77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692541-B4F8-684C-C5D3-AF4D9FE2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F3848F-525E-597F-465D-E24AEBFD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64D595-B205-1AE0-9721-8F3B3D44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556F20-EDAA-2803-3E2C-1396E870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3F3090-76F0-A8C6-8B86-88A52DEA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5586B9-59A9-4ACA-DDB6-7048C26F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239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92A7DA-1791-A123-4CA5-4367DBBB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DBB2DA-ED2E-B0AC-2CE4-21ABAF088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452A54-6F7B-BE56-95DF-0809961D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54ACD3-C73D-2A80-628C-BEC7B9D1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834969-0E72-193B-026C-20E19ED2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0EB025-08C5-BD07-33E4-B71230C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50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B3DF681-D681-CB81-4408-F4D1E6EA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0FD9D0-6182-8E81-BECB-1FED6C5B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DA3B42-6F21-DEA7-54B9-41260BD32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96D94-F67F-BD4C-A716-4659F4CDFC93}" type="datetimeFigureOut">
              <a:rPr kumimoji="1" lang="ko-KR" altLang="en-US" smtClean="0"/>
              <a:t>2026-03-26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2DB1BC-140D-8265-6C97-C0E300318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B08764-DFE1-A72F-01BC-A25938AB7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9C5CE-BE01-3142-9601-9CE73E7B07F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997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loud.google.com/vertex-ai/generative-ai/docs/models/gemini/2-5-flash?hl=k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4B3F38AC-80B7-FBB4-DBC1-10111EBC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152" y="140967"/>
            <a:ext cx="9571860" cy="6576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EA145-AE1D-5558-A15D-6A6113FB94AE}"/>
              </a:ext>
            </a:extLst>
          </p:cNvPr>
          <p:cNvSpPr txBox="1"/>
          <p:nvPr/>
        </p:nvSpPr>
        <p:spPr>
          <a:xfrm>
            <a:off x="9453750" y="778475"/>
            <a:ext cx="27382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GCP </a:t>
            </a:r>
            <a:r>
              <a:rPr kumimoji="1" lang="ko-KR" altLang="en-US" dirty="0"/>
              <a:t>콘솔에서 </a:t>
            </a:r>
            <a:br>
              <a:rPr kumimoji="1" lang="en-US" altLang="ko-KR" dirty="0"/>
            </a:br>
            <a:r>
              <a:rPr kumimoji="1" lang="en-US" altLang="ko-KR" dirty="0"/>
              <a:t>IAM </a:t>
            </a:r>
            <a:r>
              <a:rPr kumimoji="1" lang="ko-KR" altLang="en-US" dirty="0"/>
              <a:t>및 관리자 메뉴로 </a:t>
            </a:r>
            <a:br>
              <a:rPr kumimoji="1" lang="en-US" altLang="ko-KR" dirty="0"/>
            </a:br>
            <a:r>
              <a:rPr kumimoji="1" lang="ko-KR" altLang="en-US" dirty="0"/>
              <a:t>접속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IAM</a:t>
            </a:r>
            <a:r>
              <a:rPr kumimoji="1" lang="ko-KR" altLang="en-US" dirty="0"/>
              <a:t> 및 관리자 하위</a:t>
            </a:r>
            <a:br>
              <a:rPr kumimoji="1" lang="en-US" altLang="ko-KR" dirty="0"/>
            </a:br>
            <a:r>
              <a:rPr kumimoji="1" lang="ko-KR" altLang="en-US" dirty="0"/>
              <a:t>메뉴 중에서 서비스 계정</a:t>
            </a:r>
            <a:br>
              <a:rPr kumimoji="1" lang="en-US" altLang="ko-KR" dirty="0"/>
            </a:br>
            <a:r>
              <a:rPr kumimoji="1" lang="ko-KR" altLang="en-US" dirty="0"/>
              <a:t>선택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3.</a:t>
            </a:r>
            <a:r>
              <a:rPr kumimoji="1" lang="ko-KR" altLang="en-US" dirty="0"/>
              <a:t> 서비스 계정 만들기</a:t>
            </a:r>
            <a:br>
              <a:rPr kumimoji="1" lang="en-US" altLang="ko-KR" dirty="0"/>
            </a:br>
            <a:r>
              <a:rPr kumimoji="1" lang="ko-KR" altLang="en-US" dirty="0"/>
              <a:t>선택</a:t>
            </a:r>
          </a:p>
        </p:txBody>
      </p:sp>
    </p:spTree>
    <p:extLst>
      <p:ext uri="{BB962C8B-B14F-4D97-AF65-F5344CB8AC3E}">
        <p14:creationId xmlns:p14="http://schemas.microsoft.com/office/powerpoint/2010/main" val="318729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6F29-A66D-F578-C761-D098CB111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267DDD-E87B-CDB2-4408-3772E140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47" y="998975"/>
            <a:ext cx="7964103" cy="5859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4F7CC-C154-6CFF-A018-64E0CF2AB3AA}"/>
              </a:ext>
            </a:extLst>
          </p:cNvPr>
          <p:cNvSpPr txBox="1"/>
          <p:nvPr/>
        </p:nvSpPr>
        <p:spPr>
          <a:xfrm>
            <a:off x="613186" y="398033"/>
            <a:ext cx="869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Vertex </a:t>
            </a:r>
            <a:r>
              <a:rPr lang="ko-KR" altLang="en-US" dirty="0">
                <a:hlinkClick r:id="rId3"/>
              </a:rPr>
              <a:t>공식 문서</a:t>
            </a:r>
            <a:r>
              <a:rPr lang="ko-KR" altLang="en-US" dirty="0"/>
              <a:t>에서 사용 가능한 모델 리스트를 보고 </a:t>
            </a:r>
            <a:endParaRPr lang="en-US" altLang="ko-KR" dirty="0"/>
          </a:p>
          <a:p>
            <a:r>
              <a:rPr lang="ko-KR" altLang="en-US" dirty="0"/>
              <a:t>모델 특정</a:t>
            </a:r>
            <a:r>
              <a:rPr lang="en-US" altLang="ko-KR" dirty="0"/>
              <a:t>, </a:t>
            </a:r>
            <a:r>
              <a:rPr lang="ko-KR" altLang="en-US" dirty="0"/>
              <a:t>가격</a:t>
            </a:r>
            <a:r>
              <a:rPr lang="en-US" altLang="ko-KR" dirty="0"/>
              <a:t>, </a:t>
            </a:r>
            <a:r>
              <a:rPr lang="ko-KR" altLang="en-US" dirty="0"/>
              <a:t>보안정책을 보고 사용할 모델과 지역을 담당자가 정해줘야 함</a:t>
            </a:r>
            <a:r>
              <a:rPr lang="en-US" altLang="ko-KR" dirty="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0FACA6B-9C64-15EE-50EC-28F4F1799383}"/>
              </a:ext>
            </a:extLst>
          </p:cNvPr>
          <p:cNvSpPr/>
          <p:nvPr/>
        </p:nvSpPr>
        <p:spPr>
          <a:xfrm>
            <a:off x="4214894" y="1645306"/>
            <a:ext cx="5096745" cy="238998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7FD925F-E89B-FB22-6C65-53AFAA57C0C7}"/>
              </a:ext>
            </a:extLst>
          </p:cNvPr>
          <p:cNvSpPr/>
          <p:nvPr/>
        </p:nvSpPr>
        <p:spPr>
          <a:xfrm flipV="1">
            <a:off x="4214894" y="5705060"/>
            <a:ext cx="2535762" cy="98963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87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1FF635F-DC5A-69B9-00AA-A0124B4F6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459"/>
            <a:ext cx="9570012" cy="6549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50D38-F70B-5AA1-8FB5-0DF82C1C9E35}"/>
              </a:ext>
            </a:extLst>
          </p:cNvPr>
          <p:cNvSpPr txBox="1"/>
          <p:nvPr/>
        </p:nvSpPr>
        <p:spPr>
          <a:xfrm>
            <a:off x="9570012" y="1377863"/>
            <a:ext cx="26564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서비스 계정 이름</a:t>
            </a:r>
            <a:br>
              <a:rPr kumimoji="1" lang="en-US" altLang="ko-KR" dirty="0"/>
            </a:br>
            <a:r>
              <a:rPr kumimoji="1" lang="ko-KR" altLang="en-US" dirty="0"/>
              <a:t>입력</a:t>
            </a:r>
            <a:br>
              <a:rPr kumimoji="1" lang="en-US" altLang="ko-KR" dirty="0"/>
            </a:br>
            <a:r>
              <a:rPr kumimoji="1" lang="en-US" altLang="ko-KR" dirty="0"/>
              <a:t>2.(</a:t>
            </a:r>
            <a:r>
              <a:rPr kumimoji="1" lang="ko-KR" altLang="en-US" dirty="0"/>
              <a:t>옵션</a:t>
            </a:r>
            <a:r>
              <a:rPr kumimoji="1" lang="en-US" altLang="ko-KR" dirty="0"/>
              <a:t>)</a:t>
            </a:r>
            <a:r>
              <a:rPr kumimoji="1" lang="ko-KR" altLang="en-US" dirty="0"/>
              <a:t> 서비스 계정</a:t>
            </a:r>
            <a:br>
              <a:rPr kumimoji="1" lang="en-US" altLang="ko-KR" dirty="0"/>
            </a:br>
            <a:r>
              <a:rPr kumimoji="1" lang="ko-KR" altLang="en-US" dirty="0"/>
              <a:t>이메일 주소 입력</a:t>
            </a:r>
            <a:br>
              <a:rPr kumimoji="1" lang="en-US" altLang="ko-KR" dirty="0"/>
            </a:br>
            <a:r>
              <a:rPr kumimoji="1" lang="en-US" altLang="ko-KR" dirty="0"/>
              <a:t>3.(</a:t>
            </a:r>
            <a:r>
              <a:rPr kumimoji="1" lang="ko-KR" altLang="en-US" dirty="0"/>
              <a:t>옵션</a:t>
            </a:r>
            <a:r>
              <a:rPr kumimoji="1" lang="en-US" altLang="ko-KR" dirty="0"/>
              <a:t>)</a:t>
            </a:r>
            <a:r>
              <a:rPr kumimoji="1" lang="ko-KR" altLang="en-US" dirty="0"/>
              <a:t> 서비스 계정 </a:t>
            </a:r>
            <a:br>
              <a:rPr kumimoji="1" lang="en-US" altLang="ko-KR" dirty="0"/>
            </a:br>
            <a:r>
              <a:rPr kumimoji="1" lang="ko-KR" altLang="en-US" dirty="0"/>
              <a:t>설명 입력</a:t>
            </a:r>
            <a:br>
              <a:rPr kumimoji="1" lang="en-US" altLang="ko-KR" dirty="0"/>
            </a:br>
            <a:r>
              <a:rPr kumimoji="1" lang="en-US" altLang="ko-KR" dirty="0"/>
              <a:t>4.(</a:t>
            </a:r>
            <a:r>
              <a:rPr kumimoji="1" lang="ko-KR" altLang="en-US" dirty="0"/>
              <a:t>옵션</a:t>
            </a:r>
            <a:r>
              <a:rPr kumimoji="1" lang="en-US" altLang="ko-KR" dirty="0"/>
              <a:t>)</a:t>
            </a:r>
            <a:r>
              <a:rPr kumimoji="1" lang="ko-KR" altLang="en-US" dirty="0"/>
              <a:t> 권한 입력</a:t>
            </a:r>
            <a:br>
              <a:rPr kumimoji="1" lang="en-US" altLang="ko-KR" dirty="0"/>
            </a:br>
            <a:r>
              <a:rPr kumimoji="1" lang="ko-KR" altLang="en-US" dirty="0"/>
              <a:t>권한은 추후 수정 가능</a:t>
            </a:r>
            <a:br>
              <a:rPr kumimoji="1" lang="en-US" altLang="ko-KR" dirty="0"/>
            </a:br>
            <a:r>
              <a:rPr kumimoji="1" lang="en-US" altLang="ko-KR" dirty="0"/>
              <a:t>5.</a:t>
            </a:r>
            <a:r>
              <a:rPr kumimoji="1" lang="ko-KR" altLang="en-US" dirty="0"/>
              <a:t> 완료 버튼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Note. </a:t>
            </a:r>
            <a:r>
              <a:rPr kumimoji="1" lang="ko-KR" altLang="en-US" dirty="0"/>
              <a:t>완료 누르고 </a:t>
            </a:r>
            <a:br>
              <a:rPr kumimoji="1" lang="en-US" altLang="ko-KR" dirty="0"/>
            </a:br>
            <a:r>
              <a:rPr kumimoji="1" lang="ko-KR" altLang="en-US" dirty="0" err="1"/>
              <a:t>새로고침</a:t>
            </a:r>
            <a:r>
              <a:rPr kumimoji="1" lang="ko-KR" altLang="en-US" dirty="0"/>
              <a:t> 누르기 전까지</a:t>
            </a:r>
            <a:br>
              <a:rPr kumimoji="1" lang="en-US" altLang="ko-KR" dirty="0"/>
            </a:br>
            <a:r>
              <a:rPr kumimoji="1" lang="ko-KR" altLang="en-US" dirty="0"/>
              <a:t>생성된 서비스 계정</a:t>
            </a:r>
            <a:br>
              <a:rPr kumimoji="1" lang="en-US" altLang="ko-KR" dirty="0"/>
            </a:br>
            <a:r>
              <a:rPr kumimoji="1" lang="ko-KR" altLang="en-US" dirty="0"/>
              <a:t>안보임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035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EC9EF93-EF07-E4C7-4744-9205508C8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3" y="197241"/>
            <a:ext cx="9082790" cy="627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33ABE-2986-AA7D-E61B-33AABC13B81C}"/>
              </a:ext>
            </a:extLst>
          </p:cNvPr>
          <p:cNvSpPr txBox="1"/>
          <p:nvPr/>
        </p:nvSpPr>
        <p:spPr>
          <a:xfrm>
            <a:off x="9338154" y="1584543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서비스 계정이 생성되면</a:t>
            </a:r>
            <a:br>
              <a:rPr kumimoji="1" lang="en-US" altLang="ko-KR" dirty="0"/>
            </a:br>
            <a:r>
              <a:rPr kumimoji="1" lang="ko-KR" altLang="en-US" dirty="0"/>
              <a:t>이메일을 클릭</a:t>
            </a:r>
          </a:p>
        </p:txBody>
      </p:sp>
    </p:spTree>
    <p:extLst>
      <p:ext uri="{BB962C8B-B14F-4D97-AF65-F5344CB8AC3E}">
        <p14:creationId xmlns:p14="http://schemas.microsoft.com/office/powerpoint/2010/main" val="358296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97806F2-C789-3EBA-67E7-E295E5122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1" y="125868"/>
            <a:ext cx="9279359" cy="660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37781-3C22-9C00-B3D5-CA2F11619735}"/>
              </a:ext>
            </a:extLst>
          </p:cNvPr>
          <p:cNvSpPr txBox="1"/>
          <p:nvPr/>
        </p:nvSpPr>
        <p:spPr>
          <a:xfrm>
            <a:off x="9381995" y="995819"/>
            <a:ext cx="28873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서비스 계정의 이메일</a:t>
            </a:r>
            <a:br>
              <a:rPr kumimoji="1" lang="en-US" altLang="ko-KR" dirty="0"/>
            </a:br>
            <a:r>
              <a:rPr kumimoji="1" lang="ko-KR" altLang="en-US" dirty="0"/>
              <a:t>누르고 나오는 세부정보</a:t>
            </a:r>
            <a:br>
              <a:rPr kumimoji="1" lang="en-US" altLang="ko-KR" dirty="0"/>
            </a:br>
            <a:r>
              <a:rPr kumimoji="1" lang="ko-KR" altLang="en-US" dirty="0"/>
              <a:t>창 확인</a:t>
            </a:r>
            <a:br>
              <a:rPr kumimoji="1" lang="en-US" altLang="ko-KR" dirty="0"/>
            </a:br>
            <a:r>
              <a:rPr kumimoji="1" lang="en-US" altLang="ko-KR" dirty="0"/>
              <a:t>2.</a:t>
            </a:r>
            <a:r>
              <a:rPr kumimoji="1" lang="ko-KR" altLang="en-US" dirty="0"/>
              <a:t> 상단에 </a:t>
            </a:r>
            <a:r>
              <a:rPr kumimoji="1" lang="en-US" altLang="ko-KR" dirty="0"/>
              <a:t>‘</a:t>
            </a:r>
            <a:r>
              <a:rPr kumimoji="1" lang="ko-KR" altLang="en-US" dirty="0"/>
              <a:t>키</a:t>
            </a:r>
            <a:r>
              <a:rPr kumimoji="1" lang="en-US" altLang="ko-KR" dirty="0"/>
              <a:t>’</a:t>
            </a:r>
            <a:r>
              <a:rPr kumimoji="1" lang="ko-KR" altLang="en-US" dirty="0"/>
              <a:t> 항목 클릭</a:t>
            </a:r>
            <a:br>
              <a:rPr kumimoji="1" lang="en-US" altLang="ko-KR" dirty="0"/>
            </a:br>
            <a:r>
              <a:rPr kumimoji="1" lang="en-US" altLang="ko-KR" dirty="0"/>
              <a:t>3.</a:t>
            </a:r>
            <a:r>
              <a:rPr kumimoji="1" lang="ko-KR" altLang="en-US" dirty="0"/>
              <a:t> 키 추가 클릭</a:t>
            </a:r>
            <a:br>
              <a:rPr kumimoji="1" lang="en-US" altLang="ko-KR" dirty="0"/>
            </a:br>
            <a:r>
              <a:rPr kumimoji="1" lang="en-US" altLang="ko-KR" dirty="0"/>
              <a:t>4.</a:t>
            </a:r>
            <a:r>
              <a:rPr kumimoji="1" lang="ko-KR" altLang="en-US" dirty="0"/>
              <a:t> 키를 </a:t>
            </a:r>
            <a:r>
              <a:rPr kumimoji="1" lang="en-US" altLang="ko-KR" dirty="0"/>
              <a:t>JSON</a:t>
            </a:r>
            <a:r>
              <a:rPr kumimoji="1" lang="ko-KR" altLang="en-US" dirty="0"/>
              <a:t>을 선택하고</a:t>
            </a:r>
            <a:br>
              <a:rPr kumimoji="1" lang="en-US" altLang="ko-KR" dirty="0"/>
            </a:br>
            <a:r>
              <a:rPr kumimoji="1" lang="ko-KR" altLang="en-US" dirty="0"/>
              <a:t>만들기</a:t>
            </a:r>
            <a:br>
              <a:rPr kumimoji="1" lang="en-US" altLang="ko-KR" dirty="0"/>
            </a:br>
            <a:r>
              <a:rPr kumimoji="1" lang="en-US" altLang="ko-KR" dirty="0"/>
              <a:t>5.</a:t>
            </a:r>
            <a:r>
              <a:rPr kumimoji="1" lang="ko-KR" altLang="en-US" dirty="0"/>
              <a:t> 다운로드 받은 </a:t>
            </a:r>
            <a:r>
              <a:rPr kumimoji="1" lang="en-US" altLang="ko-KR" dirty="0"/>
              <a:t>JSON</a:t>
            </a:r>
            <a:br>
              <a:rPr kumimoji="1" lang="en-US" altLang="ko-KR" dirty="0"/>
            </a:br>
            <a:r>
              <a:rPr kumimoji="1" lang="ko-KR" altLang="en-US" dirty="0"/>
              <a:t>확인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NOTE:</a:t>
            </a:r>
            <a:r>
              <a:rPr kumimoji="1" lang="ko-KR" altLang="en-US" dirty="0"/>
              <a:t> 한번 만든 키는 </a:t>
            </a:r>
            <a:br>
              <a:rPr kumimoji="1" lang="en-US" altLang="ko-KR" dirty="0"/>
            </a:br>
            <a:r>
              <a:rPr kumimoji="1" lang="en-US" altLang="ko-KR" dirty="0"/>
              <a:t>GCP</a:t>
            </a:r>
            <a:r>
              <a:rPr kumimoji="1" lang="ko-KR" altLang="en-US" dirty="0"/>
              <a:t>가 다시 다운받을 수</a:t>
            </a:r>
            <a:br>
              <a:rPr kumimoji="1" lang="en-US" altLang="ko-KR" dirty="0"/>
            </a:br>
            <a:r>
              <a:rPr kumimoji="1" lang="ko-KR" altLang="en-US" dirty="0"/>
              <a:t>없습니다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다시 다운이 </a:t>
            </a:r>
            <a:br>
              <a:rPr kumimoji="1" lang="en-US" altLang="ko-KR" dirty="0"/>
            </a:br>
            <a:r>
              <a:rPr kumimoji="1" lang="ko-KR" altLang="en-US" dirty="0"/>
              <a:t>필요하면 새로 생성하세요</a:t>
            </a:r>
          </a:p>
        </p:txBody>
      </p:sp>
    </p:spTree>
    <p:extLst>
      <p:ext uri="{BB962C8B-B14F-4D97-AF65-F5344CB8AC3E}">
        <p14:creationId xmlns:p14="http://schemas.microsoft.com/office/powerpoint/2010/main" val="126822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1C11AF4-19BE-2628-836B-1D7524A62CD6}"/>
              </a:ext>
            </a:extLst>
          </p:cNvPr>
          <p:cNvSpPr/>
          <p:nvPr/>
        </p:nvSpPr>
        <p:spPr>
          <a:xfrm>
            <a:off x="2689412" y="1957892"/>
            <a:ext cx="6433073" cy="2624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Gemini </a:t>
            </a:r>
            <a:r>
              <a:rPr lang="ko-KR" altLang="en-US" sz="3200" b="1" dirty="0"/>
              <a:t>권한 추가하기</a:t>
            </a:r>
          </a:p>
        </p:txBody>
      </p:sp>
    </p:spTree>
    <p:extLst>
      <p:ext uri="{BB962C8B-B14F-4D97-AF65-F5344CB8AC3E}">
        <p14:creationId xmlns:p14="http://schemas.microsoft.com/office/powerpoint/2010/main" val="64343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86433FB-9877-CAB0-AE87-9DB79DDF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392954"/>
            <a:ext cx="10607040" cy="3898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C3DF7-CC28-8AC5-9A0F-88558964BDBB}"/>
              </a:ext>
            </a:extLst>
          </p:cNvPr>
          <p:cNvSpPr txBox="1"/>
          <p:nvPr/>
        </p:nvSpPr>
        <p:spPr>
          <a:xfrm>
            <a:off x="613186" y="398033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IAM </a:t>
            </a:r>
            <a:r>
              <a:rPr lang="ko-KR" altLang="en-US" dirty="0"/>
              <a:t>들어가면 서비스 키 목록이 보임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특정 키의 펜 모양 선택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FA14C2C-D86B-F857-DD56-7CFB76606173}"/>
              </a:ext>
            </a:extLst>
          </p:cNvPr>
          <p:cNvSpPr/>
          <p:nvPr/>
        </p:nvSpPr>
        <p:spPr>
          <a:xfrm>
            <a:off x="10198251" y="3055172"/>
            <a:ext cx="839096" cy="57015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84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ECCA-4238-123A-36DE-4D8413F4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B55B53-FB52-663C-AEF4-351BFDB2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77" y="1147083"/>
            <a:ext cx="6888331" cy="495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6249D-F870-D3B6-623D-28D7E74F2BFB}"/>
              </a:ext>
            </a:extLst>
          </p:cNvPr>
          <p:cNvSpPr txBox="1"/>
          <p:nvPr/>
        </p:nvSpPr>
        <p:spPr>
          <a:xfrm>
            <a:off x="613186" y="398033"/>
            <a:ext cx="594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역할 지정 팝업이 뜨면 밑에 </a:t>
            </a:r>
            <a:r>
              <a:rPr lang="en-US" altLang="ko-KR" dirty="0"/>
              <a:t>“</a:t>
            </a:r>
            <a:r>
              <a:rPr lang="ko-KR" altLang="en-US" dirty="0"/>
              <a:t>다른 역할 추가</a:t>
            </a:r>
            <a:r>
              <a:rPr lang="en-US" altLang="ko-KR" dirty="0"/>
              <a:t>” </a:t>
            </a:r>
            <a:r>
              <a:rPr lang="ko-KR" altLang="en-US" dirty="0"/>
              <a:t>버튼 클릭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0977EB1-0E32-A1FC-9F99-83B0B33D9394}"/>
              </a:ext>
            </a:extLst>
          </p:cNvPr>
          <p:cNvSpPr/>
          <p:nvPr/>
        </p:nvSpPr>
        <p:spPr>
          <a:xfrm>
            <a:off x="3722147" y="4927002"/>
            <a:ext cx="1441523" cy="57015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7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F77F1-98EA-1DB5-6F3F-88E4904DA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5DD1FC3-513C-ADFB-B5FD-FB192E55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9" y="1532965"/>
            <a:ext cx="5314650" cy="4927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C0652-988E-86AE-9169-5D518463026A}"/>
              </a:ext>
            </a:extLst>
          </p:cNvPr>
          <p:cNvSpPr txBox="1"/>
          <p:nvPr/>
        </p:nvSpPr>
        <p:spPr>
          <a:xfrm>
            <a:off x="613186" y="398033"/>
            <a:ext cx="583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Gemini Cloud</a:t>
            </a:r>
            <a:r>
              <a:rPr lang="ko-KR" altLang="en-US" dirty="0"/>
              <a:t>를 위한 </a:t>
            </a:r>
            <a:r>
              <a:rPr lang="en-US" altLang="ko-KR" dirty="0"/>
              <a:t>Gemini </a:t>
            </a:r>
            <a:r>
              <a:rPr lang="ko-KR" altLang="en-US" dirty="0"/>
              <a:t>사용자</a:t>
            </a:r>
            <a:r>
              <a:rPr lang="en-US" altLang="ko-KR" dirty="0"/>
              <a:t>, Vertex AI </a:t>
            </a:r>
            <a:r>
              <a:rPr lang="ko-KR" altLang="en-US" dirty="0"/>
              <a:t>사용자</a:t>
            </a:r>
            <a:endParaRPr lang="en-US" altLang="ko-KR" dirty="0"/>
          </a:p>
          <a:p>
            <a:r>
              <a:rPr lang="ko-KR" altLang="en-US" dirty="0"/>
              <a:t>두 개의 역할을 추가한다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BF0B8A-A882-9764-4F57-94F5F71B384C}"/>
              </a:ext>
            </a:extLst>
          </p:cNvPr>
          <p:cNvSpPr/>
          <p:nvPr/>
        </p:nvSpPr>
        <p:spPr>
          <a:xfrm>
            <a:off x="1021978" y="4335332"/>
            <a:ext cx="2829260" cy="81758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1B1F25-9C25-F4DC-28AF-DB3D802B2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53" y="1532965"/>
            <a:ext cx="5158351" cy="492700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04AB27E-EB77-5E87-B2F9-58F401600060}"/>
              </a:ext>
            </a:extLst>
          </p:cNvPr>
          <p:cNvSpPr/>
          <p:nvPr/>
        </p:nvSpPr>
        <p:spPr>
          <a:xfrm>
            <a:off x="7370783" y="4335331"/>
            <a:ext cx="2829260" cy="81758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60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45D0-2EC1-077D-4A56-44CE547A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6136C11-C27E-E7CD-FCD4-247B0F9936AC}"/>
              </a:ext>
            </a:extLst>
          </p:cNvPr>
          <p:cNvSpPr/>
          <p:nvPr/>
        </p:nvSpPr>
        <p:spPr>
          <a:xfrm>
            <a:off x="2689412" y="1957892"/>
            <a:ext cx="6433073" cy="2624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Gemini </a:t>
            </a:r>
            <a:r>
              <a:rPr lang="ko-KR" altLang="en-US" sz="3200" b="1" dirty="0"/>
              <a:t>모델 및 지역 선택</a:t>
            </a:r>
          </a:p>
        </p:txBody>
      </p:sp>
    </p:spTree>
    <p:extLst>
      <p:ext uri="{BB962C8B-B14F-4D97-AF65-F5344CB8AC3E}">
        <p14:creationId xmlns:p14="http://schemas.microsoft.com/office/powerpoint/2010/main" val="333414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239</Words>
  <Application>Microsoft Office PowerPoint</Application>
  <PresentationFormat>와이드스크린</PresentationFormat>
  <Paragraphs>13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진석희</dc:creator>
  <cp:lastModifiedBy>강인구</cp:lastModifiedBy>
  <cp:revision>4</cp:revision>
  <dcterms:created xsi:type="dcterms:W3CDTF">2026-03-25T07:45:42Z</dcterms:created>
  <dcterms:modified xsi:type="dcterms:W3CDTF">2026-03-26T04:51:21Z</dcterms:modified>
</cp:coreProperties>
</file>