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147483600" r:id="rId5"/>
    <p:sldId id="258" r:id="rId6"/>
    <p:sldId id="261" r:id="rId7"/>
    <p:sldId id="2147483647" r:id="rId8"/>
    <p:sldId id="257" r:id="rId9"/>
    <p:sldId id="259" r:id="rId10"/>
    <p:sldId id="262" r:id="rId11"/>
    <p:sldId id="263" r:id="rId12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3295625-9E80-41B5-8B65-FD6F3C16F8B4}">
          <p14:sldIdLst/>
        </p14:section>
        <p14:section name="Safety moment" id="{B6D1B5F0-7C4A-413F-8B26-CE85F13FF35C}">
          <p14:sldIdLst>
            <p14:sldId id="2147483600"/>
            <p14:sldId id="258"/>
            <p14:sldId id="261"/>
            <p14:sldId id="2147483647"/>
            <p14:sldId id="257"/>
            <p14:sldId id="259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211" userDrawn="1">
          <p15:clr>
            <a:srgbClr val="A4A3A4"/>
          </p15:clr>
        </p15:guide>
        <p15:guide id="4" pos="7469" userDrawn="1">
          <p15:clr>
            <a:srgbClr val="A4A3A4"/>
          </p15:clr>
        </p15:guide>
        <p15:guide id="7" orient="horz" pos="4065" userDrawn="1">
          <p15:clr>
            <a:srgbClr val="A4A3A4"/>
          </p15:clr>
        </p15:guide>
        <p15:guide id="8" orient="horz" pos="1026" userDrawn="1">
          <p15:clr>
            <a:srgbClr val="A4A3A4"/>
          </p15:clr>
        </p15:guide>
        <p15:guide id="9" pos="4067" userDrawn="1">
          <p15:clr>
            <a:srgbClr val="A4A3A4"/>
          </p15:clr>
        </p15:guide>
        <p15:guide id="10" pos="3613" userDrawn="1">
          <p15:clr>
            <a:srgbClr val="A4A3A4"/>
          </p15:clr>
        </p15:guide>
        <p15:guide id="11" orient="horz" pos="3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E2841"/>
    <a:srgbClr val="002060"/>
    <a:srgbClr val="C6D9F1"/>
    <a:srgbClr val="F2F2F2"/>
    <a:srgbClr val="7F7F7F"/>
    <a:srgbClr val="DCEAF7"/>
    <a:srgbClr val="FFFFCC"/>
    <a:srgbClr val="E5EEF8"/>
    <a:srgbClr val="414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902D2C-6A48-4810-8B41-5FB10E13BFEB}" v="32" dt="2026-02-06T07:45:20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554" y="96"/>
      </p:cViewPr>
      <p:guideLst>
        <p:guide pos="3840"/>
        <p:guide pos="211"/>
        <p:guide pos="7469"/>
        <p:guide orient="horz" pos="4065"/>
        <p:guide orient="horz" pos="1026"/>
        <p:guide pos="4067"/>
        <p:guide pos="3613"/>
        <p:guide orient="horz" pos="346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서영호님/Network안전보건팀" userId="cacad449-853a-44d0-81b1-5cc57f46fe46" providerId="ADAL" clId="{09ADD02A-1BBC-451F-87E9-E5F0822C37E8}"/>
    <pc:docChg chg="undo redo custSel addSld delSld modSld sldOrd modSection">
      <pc:chgData name="서영호님/Network안전보건팀" userId="cacad449-853a-44d0-81b1-5cc57f46fe46" providerId="ADAL" clId="{09ADD02A-1BBC-451F-87E9-E5F0822C37E8}" dt="2026-02-20T07:28:37.018" v="1546" actId="5793"/>
      <pc:docMkLst>
        <pc:docMk/>
      </pc:docMkLst>
      <pc:sldChg chg="addSp delSp modSp add del mod">
        <pc:chgData name="서영호님/Network안전보건팀" userId="cacad449-853a-44d0-81b1-5cc57f46fe46" providerId="ADAL" clId="{09ADD02A-1BBC-451F-87E9-E5F0822C37E8}" dt="2026-02-06T07:45:51.118" v="1433" actId="47"/>
        <pc:sldMkLst>
          <pc:docMk/>
          <pc:sldMk cId="1819848302" sldId="256"/>
        </pc:sldMkLst>
      </pc:sldChg>
      <pc:sldChg chg="modSp mod">
        <pc:chgData name="서영호님/Network안전보건팀" userId="cacad449-853a-44d0-81b1-5cc57f46fe46" providerId="ADAL" clId="{09ADD02A-1BBC-451F-87E9-E5F0822C37E8}" dt="2026-02-06T07:47:23.768" v="1522" actId="20577"/>
        <pc:sldMkLst>
          <pc:docMk/>
          <pc:sldMk cId="642836608" sldId="257"/>
        </pc:sldMkLst>
        <pc:spChg chg="mod">
          <ac:chgData name="서영호님/Network안전보건팀" userId="cacad449-853a-44d0-81b1-5cc57f46fe46" providerId="ADAL" clId="{09ADD02A-1BBC-451F-87E9-E5F0822C37E8}" dt="2026-02-06T07:47:23.768" v="1522" actId="20577"/>
          <ac:spMkLst>
            <pc:docMk/>
            <pc:sldMk cId="642836608" sldId="257"/>
            <ac:spMk id="3" creationId="{7DD10760-970A-7F8C-89E1-01BF83FABCFF}"/>
          </ac:spMkLst>
        </pc:spChg>
      </pc:sldChg>
      <pc:sldChg chg="add del">
        <pc:chgData name="서영호님/Network안전보건팀" userId="cacad449-853a-44d0-81b1-5cc57f46fe46" providerId="ADAL" clId="{09ADD02A-1BBC-451F-87E9-E5F0822C37E8}" dt="2026-02-06T07:22:02.438" v="214"/>
        <pc:sldMkLst>
          <pc:docMk/>
          <pc:sldMk cId="302048258" sldId="258"/>
        </pc:sldMkLst>
      </pc:sldChg>
      <pc:sldChg chg="addSp delSp modSp add mod ord">
        <pc:chgData name="서영호님/Network안전보건팀" userId="cacad449-853a-44d0-81b1-5cc57f46fe46" providerId="ADAL" clId="{09ADD02A-1BBC-451F-87E9-E5F0822C37E8}" dt="2026-02-19T03:52:11.612" v="1526" actId="113"/>
        <pc:sldMkLst>
          <pc:docMk/>
          <pc:sldMk cId="2769971678" sldId="258"/>
        </pc:sldMkLst>
        <pc:spChg chg="mod">
          <ac:chgData name="서영호님/Network안전보건팀" userId="cacad449-853a-44d0-81b1-5cc57f46fe46" providerId="ADAL" clId="{09ADD02A-1BBC-451F-87E9-E5F0822C37E8}" dt="2026-02-06T07:47:14.719" v="1518" actId="20577"/>
          <ac:spMkLst>
            <pc:docMk/>
            <pc:sldMk cId="2769971678" sldId="258"/>
            <ac:spMk id="3" creationId="{9261F96F-8254-50CE-8822-D0E5D383D31C}"/>
          </ac:spMkLst>
        </pc:spChg>
        <pc:graphicFrameChg chg="mod modGraphic">
          <ac:chgData name="서영호님/Network안전보건팀" userId="cacad449-853a-44d0-81b1-5cc57f46fe46" providerId="ADAL" clId="{09ADD02A-1BBC-451F-87E9-E5F0822C37E8}" dt="2026-02-19T03:52:11.612" v="1526" actId="113"/>
          <ac:graphicFrameMkLst>
            <pc:docMk/>
            <pc:sldMk cId="2769971678" sldId="258"/>
            <ac:graphicFrameMk id="4" creationId="{06E5A0BE-868A-39A0-A76F-D0CC816D955E}"/>
          </ac:graphicFrameMkLst>
        </pc:graphicFrameChg>
      </pc:sldChg>
      <pc:sldChg chg="modSp mod">
        <pc:chgData name="서영호님/Network안전보건팀" userId="cacad449-853a-44d0-81b1-5cc57f46fe46" providerId="ADAL" clId="{09ADD02A-1BBC-451F-87E9-E5F0822C37E8}" dt="2026-02-06T07:47:26.825" v="1523" actId="20577"/>
        <pc:sldMkLst>
          <pc:docMk/>
          <pc:sldMk cId="1383425665" sldId="259"/>
        </pc:sldMkLst>
        <pc:spChg chg="mod">
          <ac:chgData name="서영호님/Network안전보건팀" userId="cacad449-853a-44d0-81b1-5cc57f46fe46" providerId="ADAL" clId="{09ADD02A-1BBC-451F-87E9-E5F0822C37E8}" dt="2026-02-06T07:47:26.825" v="1523" actId="20577"/>
          <ac:spMkLst>
            <pc:docMk/>
            <pc:sldMk cId="1383425665" sldId="259"/>
            <ac:spMk id="3" creationId="{32784968-980B-8234-17D9-98B52D0BA7F3}"/>
          </ac:spMkLst>
        </pc:spChg>
      </pc:sldChg>
      <pc:sldChg chg="modSp mod">
        <pc:chgData name="서영호님/Network안전보건팀" userId="cacad449-853a-44d0-81b1-5cc57f46fe46" providerId="ADAL" clId="{09ADD02A-1BBC-451F-87E9-E5F0822C37E8}" dt="2026-02-06T07:47:16.741" v="1519" actId="20577"/>
        <pc:sldMkLst>
          <pc:docMk/>
          <pc:sldMk cId="2668752332" sldId="261"/>
        </pc:sldMkLst>
        <pc:spChg chg="mod">
          <ac:chgData name="서영호님/Network안전보건팀" userId="cacad449-853a-44d0-81b1-5cc57f46fe46" providerId="ADAL" clId="{09ADD02A-1BBC-451F-87E9-E5F0822C37E8}" dt="2026-02-06T07:47:16.741" v="1519" actId="20577"/>
          <ac:spMkLst>
            <pc:docMk/>
            <pc:sldMk cId="2668752332" sldId="261"/>
            <ac:spMk id="3" creationId="{D6A0E0EB-F605-3538-FECF-CEF642D5D8E4}"/>
          </ac:spMkLst>
        </pc:spChg>
        <pc:graphicFrameChg chg="modGraphic">
          <ac:chgData name="서영호님/Network안전보건팀" userId="cacad449-853a-44d0-81b1-5cc57f46fe46" providerId="ADAL" clId="{09ADD02A-1BBC-451F-87E9-E5F0822C37E8}" dt="2026-02-06T07:27:37.034" v="407" actId="20577"/>
          <ac:graphicFrameMkLst>
            <pc:docMk/>
            <pc:sldMk cId="2668752332" sldId="261"/>
            <ac:graphicFrameMk id="2" creationId="{16B3BF23-05C6-3972-A616-A31E10BA30F1}"/>
          </ac:graphicFrameMkLst>
        </pc:graphicFrameChg>
      </pc:sldChg>
      <pc:sldChg chg="modSp mod">
        <pc:chgData name="서영호님/Network안전보건팀" userId="cacad449-853a-44d0-81b1-5cc57f46fe46" providerId="ADAL" clId="{09ADD02A-1BBC-451F-87E9-E5F0822C37E8}" dt="2026-02-20T06:09:37.221" v="1528" actId="14734"/>
        <pc:sldMkLst>
          <pc:docMk/>
          <pc:sldMk cId="1535839918" sldId="262"/>
        </pc:sldMkLst>
        <pc:spChg chg="mod">
          <ac:chgData name="서영호님/Network안전보건팀" userId="cacad449-853a-44d0-81b1-5cc57f46fe46" providerId="ADAL" clId="{09ADD02A-1BBC-451F-87E9-E5F0822C37E8}" dt="2026-02-06T07:47:29.577" v="1524" actId="20577"/>
          <ac:spMkLst>
            <pc:docMk/>
            <pc:sldMk cId="1535839918" sldId="262"/>
            <ac:spMk id="3" creationId="{22665BC6-768E-CFAD-13A6-C20E99A03513}"/>
          </ac:spMkLst>
        </pc:spChg>
        <pc:graphicFrameChg chg="modGraphic">
          <ac:chgData name="서영호님/Network안전보건팀" userId="cacad449-853a-44d0-81b1-5cc57f46fe46" providerId="ADAL" clId="{09ADD02A-1BBC-451F-87E9-E5F0822C37E8}" dt="2026-02-20T06:09:37.221" v="1528" actId="14734"/>
          <ac:graphicFrameMkLst>
            <pc:docMk/>
            <pc:sldMk cId="1535839918" sldId="262"/>
            <ac:graphicFrameMk id="2" creationId="{4664700D-3125-52A1-D05C-63D4CCD69411}"/>
          </ac:graphicFrameMkLst>
        </pc:graphicFrameChg>
      </pc:sldChg>
      <pc:sldChg chg="modSp mod">
        <pc:chgData name="서영호님/Network안전보건팀" userId="cacad449-853a-44d0-81b1-5cc57f46fe46" providerId="ADAL" clId="{09ADD02A-1BBC-451F-87E9-E5F0822C37E8}" dt="2026-02-20T07:28:37.018" v="1546" actId="5793"/>
        <pc:sldMkLst>
          <pc:docMk/>
          <pc:sldMk cId="2519705993" sldId="263"/>
        </pc:sldMkLst>
        <pc:spChg chg="mod">
          <ac:chgData name="서영호님/Network안전보건팀" userId="cacad449-853a-44d0-81b1-5cc57f46fe46" providerId="ADAL" clId="{09ADD02A-1BBC-451F-87E9-E5F0822C37E8}" dt="2026-02-06T07:47:32.716" v="1525" actId="20577"/>
          <ac:spMkLst>
            <pc:docMk/>
            <pc:sldMk cId="2519705993" sldId="263"/>
            <ac:spMk id="3" creationId="{30B85E8B-0B61-83C3-A5C7-27013186C073}"/>
          </ac:spMkLst>
        </pc:spChg>
        <pc:graphicFrameChg chg="modGraphic">
          <ac:chgData name="서영호님/Network안전보건팀" userId="cacad449-853a-44d0-81b1-5cc57f46fe46" providerId="ADAL" clId="{09ADD02A-1BBC-451F-87E9-E5F0822C37E8}" dt="2026-02-20T07:28:37.018" v="1546" actId="5793"/>
          <ac:graphicFrameMkLst>
            <pc:docMk/>
            <pc:sldMk cId="2519705993" sldId="263"/>
            <ac:graphicFrameMk id="2" creationId="{2641AE64-2CA8-AF29-7DD8-8C3C7CD325FB}"/>
          </ac:graphicFrameMkLst>
        </pc:graphicFrameChg>
      </pc:sldChg>
      <pc:sldChg chg="modSp mod">
        <pc:chgData name="서영호님/Network안전보건팀" userId="cacad449-853a-44d0-81b1-5cc57f46fe46" providerId="ADAL" clId="{09ADD02A-1BBC-451F-87E9-E5F0822C37E8}" dt="2026-02-06T07:47:20.501" v="1521" actId="20577"/>
        <pc:sldMkLst>
          <pc:docMk/>
          <pc:sldMk cId="1816128044" sldId="2147483647"/>
        </pc:sldMkLst>
        <pc:spChg chg="mod">
          <ac:chgData name="서영호님/Network안전보건팀" userId="cacad449-853a-44d0-81b1-5cc57f46fe46" providerId="ADAL" clId="{09ADD02A-1BBC-451F-87E9-E5F0822C37E8}" dt="2026-02-06T07:47:20.501" v="1521" actId="20577"/>
          <ac:spMkLst>
            <pc:docMk/>
            <pc:sldMk cId="1816128044" sldId="2147483647"/>
            <ac:spMk id="3" creationId="{AF7D66D8-61AE-A810-2CDE-DB898643A07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DD318-D13D-4ECF-BB0C-0A98AB1A5947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ACB7C-2067-41A8-8B04-5DE8D43AEB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B8F12-2D12-C2B9-C2AE-B6059A378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1C455F8-564B-9A38-A4AA-7F9746C132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D76EEC1-5DF3-11E8-ABB3-D500351438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8D41D68-FAC8-147D-99D3-8965930305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9113F7-49F4-464D-BAC8-56F20DE01B61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520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2417A-6B72-9582-DC0A-3CD274576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42CCD70-6A45-4A0C-8E64-0DA1A70A82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07EE5F1-3B94-922C-8727-4CC097835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C79666A-8126-0B36-9080-46CF4ECCA4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091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1108C-7498-3B34-AD9B-D7B218CCC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763ABBD-15E4-FF69-1E5A-CE4B15288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8CA44FA-CB28-0FA9-F323-1B252AF61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518D0DD-67A6-55E3-56A0-7852CD68E3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484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2021C-7D2A-6955-B436-8D7DA1ACE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7F43E8A-23A3-FE9A-4B0D-8AE0D248AD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F432C1C-F5E0-F6E4-7054-59A42CE12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79F749-7891-79D3-1A27-E24E71625C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17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6BE03-6E76-EFE9-C09E-30D148893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7561002-2C1E-FEA4-4835-6996AE35F1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89B4230-A7CA-C918-13AD-F180F6666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198868-808E-1AAC-C586-CFA9FB8D5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582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B9B7D-4F9E-6FC5-36F5-E0A0DD63B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1B5067D-6C9A-380F-99A5-DB498F9885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4EA12B0-9B87-A354-1F80-B4D187E778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9A11A4-6D96-CC7C-205E-3519AD135E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8630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1C678-BD10-211E-8FC1-717AEE3DC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A847C2E-5472-E406-D797-FC2B34EB4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B02C35E-5E90-0B03-6231-D3C02D01C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8BD144D-F573-AF6B-92FF-3E663A892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379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6762E-6BA5-0D1B-2B73-001DB308C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4691B9E-E372-403D-E57C-A1873A60DB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90EB2B3-2994-2EBD-5FD5-FBC5F06ADA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3031E05-B5DA-13F6-62FB-940F3FEE09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ACB7C-2067-41A8-8B04-5DE8D43AEB0A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570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2BD320-9EF5-D47C-6585-6A5D7CCA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122E-CD84-4277-878E-9F3825E02D1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" name="직선 연결선 9">
            <a:extLst>
              <a:ext uri="{FF2B5EF4-FFF2-40B4-BE49-F238E27FC236}">
                <a16:creationId xmlns:a16="http://schemas.microsoft.com/office/drawing/2014/main" id="{F0691CF0-F342-4B50-2700-07176BFFCAD4}"/>
              </a:ext>
            </a:extLst>
          </p:cNvPr>
          <p:cNvCxnSpPr>
            <a:cxnSpLocks/>
          </p:cNvCxnSpPr>
          <p:nvPr userDrawn="1"/>
        </p:nvCxnSpPr>
        <p:spPr>
          <a:xfrm>
            <a:off x="325120" y="689012"/>
            <a:ext cx="115407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2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60B10C-6F84-F787-7D69-312FECFB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122E-CD84-4277-878E-9F3825E02D1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" name="직선 연결선 9">
            <a:extLst>
              <a:ext uri="{FF2B5EF4-FFF2-40B4-BE49-F238E27FC236}">
                <a16:creationId xmlns:a16="http://schemas.microsoft.com/office/drawing/2014/main" id="{9863972B-9026-BE86-ABD1-13926154435F}"/>
              </a:ext>
            </a:extLst>
          </p:cNvPr>
          <p:cNvCxnSpPr>
            <a:cxnSpLocks/>
          </p:cNvCxnSpPr>
          <p:nvPr userDrawn="1"/>
        </p:nvCxnSpPr>
        <p:spPr>
          <a:xfrm>
            <a:off x="325120" y="928162"/>
            <a:ext cx="115407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06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88D54B59-A424-40F7-FA87-6A3CD19EED1B}"/>
              </a:ext>
            </a:extLst>
          </p:cNvPr>
          <p:cNvSpPr txBox="1">
            <a:spLocks/>
          </p:cNvSpPr>
          <p:nvPr userDrawn="1"/>
        </p:nvSpPr>
        <p:spPr>
          <a:xfrm>
            <a:off x="11410908" y="6589712"/>
            <a:ext cx="774328" cy="260648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r" defTabSz="914400" rtl="0" eaLnBrk="1" latinLnBrk="1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363CB57-73CE-4A85-B74F-DB3C8B923343}" type="slidenum">
              <a:rPr lang="ko-KR" altLang="en-US" sz="9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ko-KR" altLang="en-US" sz="9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20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9C2300-322E-36F7-100E-CFF00428B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C00DB10-C701-DD15-A6F7-B5EA5E7D3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9BDEDC-7F89-E616-551F-6C2DC3686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FF67-0F43-42FA-BDDC-55FCDD123EC0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7ED32CB-8432-FBB4-C34D-7B227584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C895CF-7976-0D56-2A0A-8BB03A0B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7026C-F8A6-41DE-A911-AD918899E3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297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4545187-0BE4-F48E-D21B-02C6F46F8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9512" y="6483350"/>
            <a:ext cx="644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EE122E-CD84-4277-878E-9F3825E02D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154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1D077-97E2-772B-CDD6-3776ACBB2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27114F8-93D3-AE39-6EDC-C5D889C10F18}"/>
              </a:ext>
            </a:extLst>
          </p:cNvPr>
          <p:cNvSpPr/>
          <p:nvPr/>
        </p:nvSpPr>
        <p:spPr>
          <a:xfrm flipH="1">
            <a:off x="4261692" y="4482521"/>
            <a:ext cx="3542008" cy="48098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| </a:t>
            </a:r>
            <a:r>
              <a:rPr lang="ko-KR" altLang="en-US" sz="2400" dirty="0">
                <a:solidFill>
                  <a:prstClr val="black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마포</a:t>
            </a:r>
            <a:r>
              <a:rPr lang="en-US" altLang="ko-KR" sz="2400" dirty="0">
                <a:solidFill>
                  <a:prstClr val="black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T</a:t>
            </a:r>
            <a:r>
              <a:rPr lang="ko-KR" altLang="en-US" sz="2400" dirty="0">
                <a:solidFill>
                  <a:prstClr val="black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타운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 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Bold" panose="020B0600000101010101" pitchFamily="50" charset="-127"/>
                <a:ea typeface="나눔스퀘어 Bold" panose="020B0600000101010101" pitchFamily="50" charset="-127"/>
                <a:cs typeface="Tahoma" panose="020B0604030504040204" pitchFamily="34" charset="0"/>
              </a:rPr>
              <a:t>|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 Bold" panose="020B0600000101010101" pitchFamily="50" charset="-127"/>
              <a:ea typeface="나눔스퀘어 Bold" panose="020B0600000101010101" pitchFamily="50" charset="-127"/>
              <a:cs typeface="Tahoma" panose="020B060403050404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A880C4A-7948-704B-E0CA-BF105B17E3B0}"/>
              </a:ext>
            </a:extLst>
          </p:cNvPr>
          <p:cNvSpPr/>
          <p:nvPr/>
        </p:nvSpPr>
        <p:spPr>
          <a:xfrm>
            <a:off x="202223" y="501162"/>
            <a:ext cx="11764108" cy="24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6453E0E5-478B-A1C0-203B-2B674294B3AB}"/>
              </a:ext>
            </a:extLst>
          </p:cNvPr>
          <p:cNvGrpSpPr/>
          <p:nvPr/>
        </p:nvGrpSpPr>
        <p:grpSpPr>
          <a:xfrm>
            <a:off x="2123090" y="2073431"/>
            <a:ext cx="7945822" cy="1935218"/>
            <a:chOff x="2123090" y="2073431"/>
            <a:chExt cx="7945822" cy="1935218"/>
          </a:xfrm>
        </p:grpSpPr>
        <p:cxnSp>
          <p:nvCxnSpPr>
            <p:cNvPr id="4" name="직선 연결선 3">
              <a:extLst>
                <a:ext uri="{FF2B5EF4-FFF2-40B4-BE49-F238E27FC236}">
                  <a16:creationId xmlns:a16="http://schemas.microsoft.com/office/drawing/2014/main" id="{BC4207E0-1FD8-9727-E9A3-63E5B55E8BFA}"/>
                </a:ext>
              </a:extLst>
            </p:cNvPr>
            <p:cNvCxnSpPr>
              <a:cxnSpLocks/>
            </p:cNvCxnSpPr>
            <p:nvPr/>
          </p:nvCxnSpPr>
          <p:spPr>
            <a:xfrm>
              <a:off x="2123090" y="2073431"/>
              <a:ext cx="794582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사각형: 둥근 모서리 7">
              <a:extLst>
                <a:ext uri="{FF2B5EF4-FFF2-40B4-BE49-F238E27FC236}">
                  <a16:creationId xmlns:a16="http://schemas.microsoft.com/office/drawing/2014/main" id="{AC09C87B-D992-1DAE-1BFC-55A3422C27BC}"/>
                </a:ext>
              </a:extLst>
            </p:cNvPr>
            <p:cNvSpPr/>
            <p:nvPr/>
          </p:nvSpPr>
          <p:spPr>
            <a:xfrm flipH="1">
              <a:off x="4261692" y="2849351"/>
              <a:ext cx="3691540" cy="37035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나눔스퀘어 ExtraBold" panose="020B0600000101010101" pitchFamily="50" charset="-127"/>
                  <a:ea typeface="나눔스퀘어 ExtraBold" panose="020B0600000101010101" pitchFamily="50" charset="-127"/>
                  <a:cs typeface="Tahoma" panose="020B0604030504040204" pitchFamily="34" charset="0"/>
                </a:rPr>
                <a:t>비상발전기 유류탱크</a:t>
              </a:r>
              <a:endPara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Tahoma" panose="020B0604030504040204" pitchFamily="34" charset="0"/>
              </a:endParaRPr>
            </a:p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4000" dirty="0">
                  <a:solidFill>
                    <a:prstClr val="black"/>
                  </a:solidFill>
                  <a:latin typeface="나눔스퀘어 ExtraBold" panose="020B0600000101010101" pitchFamily="50" charset="-127"/>
                  <a:ea typeface="나눔스퀘어 ExtraBold" panose="020B0600000101010101" pitchFamily="50" charset="-127"/>
                  <a:cs typeface="Tahoma" panose="020B0604030504040204" pitchFamily="34" charset="0"/>
                </a:rPr>
                <a:t>표준 안전작업 절차서</a:t>
              </a:r>
              <a:endParaRPr kumimoji="0" lang="ko-KR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Tahoma" panose="020B0604030504040204" pitchFamily="34" charset="0"/>
              </a:endParaRPr>
            </a:p>
          </p:txBody>
        </p:sp>
        <p:cxnSp>
          <p:nvCxnSpPr>
            <p:cNvPr id="5" name="직선 연결선 4">
              <a:extLst>
                <a:ext uri="{FF2B5EF4-FFF2-40B4-BE49-F238E27FC236}">
                  <a16:creationId xmlns:a16="http://schemas.microsoft.com/office/drawing/2014/main" id="{1F5FD715-304F-188A-FF57-D2326677A39B}"/>
                </a:ext>
              </a:extLst>
            </p:cNvPr>
            <p:cNvCxnSpPr>
              <a:cxnSpLocks/>
            </p:cNvCxnSpPr>
            <p:nvPr/>
          </p:nvCxnSpPr>
          <p:spPr>
            <a:xfrm>
              <a:off x="2123090" y="4008649"/>
              <a:ext cx="794582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4D599788-0214-51AD-FED1-03B3DA3EEF5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287" y="5044072"/>
            <a:ext cx="2843530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08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7F1FB-21CE-4534-6F06-7AE693E83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9D39CF78-EDF4-303E-BA09-EC5F4C86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1F96F-8254-50CE-8822-D0E5D383D31C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책임과 역할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en-US" altLang="ko-KR" sz="1600" b="1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관리감독자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lang="en-US" altLang="ko-KR" sz="1600" b="1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작업자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78FDF3-D1C8-4B9C-ACF7-C85800587958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06E5A0BE-868A-39A0-A76F-D0CC816D9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970369"/>
              </p:ext>
            </p:extLst>
          </p:nvPr>
        </p:nvGraphicFramePr>
        <p:xfrm>
          <a:off x="567328" y="1665394"/>
          <a:ext cx="11313197" cy="4678434"/>
        </p:xfrm>
        <a:graphic>
          <a:graphicData uri="http://schemas.openxmlformats.org/drawingml/2006/table">
            <a:tbl>
              <a:tblPr/>
              <a:tblGrid>
                <a:gridCol w="1768817">
                  <a:extLst>
                    <a:ext uri="{9D8B030D-6E8A-4147-A177-3AD203B41FA5}">
                      <a16:colId xmlns:a16="http://schemas.microsoft.com/office/drawing/2014/main" val="598359647"/>
                    </a:ext>
                  </a:extLst>
                </a:gridCol>
                <a:gridCol w="4772190">
                  <a:extLst>
                    <a:ext uri="{9D8B030D-6E8A-4147-A177-3AD203B41FA5}">
                      <a16:colId xmlns:a16="http://schemas.microsoft.com/office/drawing/2014/main" val="1953168935"/>
                    </a:ext>
                  </a:extLst>
                </a:gridCol>
                <a:gridCol w="4772190">
                  <a:extLst>
                    <a:ext uri="{9D8B030D-6E8A-4147-A177-3AD203B41FA5}">
                      <a16:colId xmlns:a16="http://schemas.microsoft.com/office/drawing/2014/main" val="125748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구분</a:t>
                      </a:r>
                    </a:p>
                  </a:txBody>
                  <a:tcPr marL="20960" marR="2096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관리감독자</a:t>
                      </a:r>
                    </a:p>
                  </a:txBody>
                  <a:tcPr marL="20960" marR="2096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작업자</a:t>
                      </a:r>
                    </a:p>
                  </a:txBody>
                  <a:tcPr marL="20960" marR="2096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572991"/>
                  </a:ext>
                </a:extLst>
              </a:tr>
              <a:tr h="6288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 승인 및 현장 통제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모든 정비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 승인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입회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2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조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통제선 설정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표지 설치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 관리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승인받은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범위 내에서만 작업 수행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2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인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조 체계 준수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표지 준수 및 무단 접근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 사용 금지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211814"/>
                  </a:ext>
                </a:extLst>
              </a:tr>
              <a:tr h="2515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위험성평가 및 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TBM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 전 위험성평가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환경오염 요인 포함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시행을 주관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검토 후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TBM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승인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위험성평가 절차와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TBM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에 참여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 감소대책 실행 및 적용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024305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개인보호구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(PPE)·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 예방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작업자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PPE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기준 점검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“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 엄금” 상태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 통제 관리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지정된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PPE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착용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 사용 금지 및 화재 위험 요소를 발견 시 즉시 보고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6900488"/>
                  </a:ext>
                </a:extLst>
              </a:tr>
              <a:tr h="2515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비상장비 비치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유지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 유류 처리장비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흡착포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등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 소화기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분말등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상시 비치 확인 및 관리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비치 위치와 사용법을 숙지하고 이상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부족 시 보고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971702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시운전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계획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운영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시운전 목적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 전환 계획을 공유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승인 및 중요 설비 영향 여부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전 점검 항목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모니터링 기준 제시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오일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냉각수 레벨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배터리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이상소음 등 점검 실시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시동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공회전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 운전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복귀 절차와 센서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193643"/>
                  </a:ext>
                </a:extLst>
              </a:tr>
              <a:tr h="47789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LOTO 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 점검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정비 관리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정비 시 메인 차단기 차단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배터리 전원 분리 및 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태깅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등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LOTO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절차 준수 여부 감독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비상설비 점검 기준을 제시하고 결과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LOTO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절차 이행 및 태그 부착 수행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 레벨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부식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배관 누설 흔적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소음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압력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비상설비 상태 등 점검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191372"/>
                  </a:ext>
                </a:extLst>
              </a:tr>
              <a:tr h="55334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주입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장소 통제선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표지 설치 지시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스파크 위험 통제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 정지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전원 차단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 접지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주입량 상한 및 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오버플로우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방지 여부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 기사와 호스 결속 및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접지선 연결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시작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~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완료까지 상주 감시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호스 파손 상시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최고 레벨 경보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후 </a:t>
                      </a:r>
                      <a:b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</a:b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 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캡 잠금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잔류 유류 관리 및 누설 즉시 처리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흡착포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580391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이송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메인→비상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시 수동 이송 절차 적용을 지시 및 밸브 상태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운전 기준 제시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밸브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상태 확인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수동 운전 및 이상 소음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진동 모니터링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정지 레벨 도달 시 펌프 정지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</a:t>
                      </a:r>
                      <a:b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</a:b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 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자동 모드 복귀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밸브 원상복구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466179"/>
                  </a:ext>
                </a:extLst>
              </a:tr>
              <a:tr h="32697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 관리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시운전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점검 결과 기록 항목 및 보존 기준 설정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일지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일시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운전시간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계측값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특이사항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</a:t>
                      </a:r>
                      <a:b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</a:b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내역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일시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량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잔량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공급업체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기사 정보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483316"/>
                  </a:ext>
                </a:extLst>
              </a:tr>
              <a:tr h="55334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대응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누출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</a:t>
                      </a:r>
                      <a:r>
                        <a:rPr lang="en-US" altLang="ko-KR" sz="1000" kern="120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</a:p>
                  </a:txBody>
                  <a:tcPr marL="10480" marR="10480" marT="12576" marB="12576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누출 시 비상 전파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관리자 보고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전원 차단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확산 방지 조치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대외 신고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소방서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환경당국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등</a:t>
                      </a:r>
                      <a:b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</a:b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  의사결정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지휘 수행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사고 원인 조사 및 재발 방지 대책 수립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 보존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소규모 누출 시 전원 차단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밸브 차단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흡착포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모래 등으로 신속 제거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 시 대피 유도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초기 진화 가능 시 분말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/CO2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소화기로 대응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물 소화 금지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실패 시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119</a:t>
                      </a:r>
                      <a:b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</a:b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 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신고 및 비상대응팀 가동 요청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10480" marR="10480" marT="12576" marB="1257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555931"/>
                  </a:ext>
                </a:extLst>
              </a:tr>
            </a:tbl>
          </a:graphicData>
        </a:graphic>
      </p:graphicFrame>
      <p:pic>
        <p:nvPicPr>
          <p:cNvPr id="2" name="그림 1">
            <a:extLst>
              <a:ext uri="{FF2B5EF4-FFF2-40B4-BE49-F238E27FC236}">
                <a16:creationId xmlns:a16="http://schemas.microsoft.com/office/drawing/2014/main" id="{9F3CD362-152D-2A6A-F99F-F5E0EC7FAA1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069" y="424320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97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38F64-E4AF-0CA6-854D-199626B1D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93E6ACCC-94A7-1DDF-70F3-995F5835D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3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B0A840-7637-FCB7-2940-2083B3D5A131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6B3BF23-05C6-3972-A616-A31E10BA3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491142"/>
              </p:ext>
            </p:extLst>
          </p:nvPr>
        </p:nvGraphicFramePr>
        <p:xfrm>
          <a:off x="569000" y="1708941"/>
          <a:ext cx="10970992" cy="45446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2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1027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8957430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</a:tblGrid>
              <a:tr h="439173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구분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 가이드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07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작업승인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모든 작업은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인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조 작업 시행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반드시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관리감독자의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현장 입회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승인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후 실시한다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76507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위험성평가 및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TBM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모든 정비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, 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유류 주입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/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이송 작업은 반드시 작업 전 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‘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위험성평가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(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환경오염 요인 포함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)＇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를 시행하고 </a:t>
                      </a:r>
                      <a:r>
                        <a:rPr lang="en-US" altLang="ko-KR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TBM </a:t>
                      </a: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등록을 한다 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578300"/>
                  </a:ext>
                </a:extLst>
              </a:tr>
              <a:tr h="85842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개인보호구 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모든 유류 취급 작업 시 </a:t>
                      </a: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내유성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안전장갑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보안경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안전화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착용하며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시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소음 방지 귀마개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귀덮개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착용한다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85842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화재예방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발전기실 및 유류 저장소 주변에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화기 엄금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표지를 부착하고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취급 시 흡연 및 화기 사용을 엄격히 금지한다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85842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5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장비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발전기실 및 주입 장소 인근에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 유류 처리 장비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흡착포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등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소화기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분말</a:t>
                      </a:r>
                      <a:r>
                        <a:rPr lang="ko-KR" altLang="en-US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등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을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상시 비치한다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6A0E0EB-F605-3538-FECF-CEF642D5D8E4}"/>
              </a:ext>
            </a:extLst>
          </p:cNvPr>
          <p:cNvSpPr txBox="1"/>
          <p:nvPr/>
        </p:nvSpPr>
        <p:spPr>
          <a:xfrm>
            <a:off x="338997" y="1201337"/>
            <a:ext cx="226012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2. 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공통 안전준수 가이드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2BCC7C7-656C-2668-8D15-DFEFA613509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18" y="413876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75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EFBA1-CE20-89D7-8835-0C3D6BCC3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4F4D6373-C185-2C2C-B7A8-65FDA49D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4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9DE7D13-9557-0BB9-F9E4-9C4EE441D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14574"/>
              </p:ext>
            </p:extLst>
          </p:nvPr>
        </p:nvGraphicFramePr>
        <p:xfrm>
          <a:off x="569000" y="1708942"/>
          <a:ext cx="10955891" cy="4543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98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5296619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  <a:gridCol w="3864634">
                  <a:extLst>
                    <a:ext uri="{9D8B030D-6E8A-4147-A177-3AD203B41FA5}">
                      <a16:colId xmlns:a16="http://schemas.microsoft.com/office/drawing/2014/main" val="415150314"/>
                    </a:ext>
                  </a:extLst>
                </a:gridCol>
              </a:tblGrid>
              <a:tr h="399374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단계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작업절차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 및 점검 사항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28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사전준비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시운전 목적 및 시간을 관리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감독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자에게 공유하고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 전환 계획을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상황 발생 시 통신 설비에 영향이 없는지 최종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발전기실 확인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발전기실 문을 개방하고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국소 환기 장치가 정상 작동하는지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배기 가스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흡입 방지를 위해 환기 상태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확인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전 점검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연료 탱크 레벨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엔진 오일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냉각수 레벨을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 배터리 단자의 체결 상태 및 전압을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누수 흔적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이상 소음 발생 여부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시동 및 </a:t>
                      </a:r>
                      <a:r>
                        <a:rPr kumimoji="0" lang="ko-KR" altLang="en-US" sz="1200" b="1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공회전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모드를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수동으로 전환하고 시동한다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약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5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분간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공회전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무부하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을 유지한다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시동 즉시 오일 압력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냉각수 온도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이상 진동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소음 발생 여부 모니터링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센서 정상동작 확인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5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 운전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통신국사 부하를 발전기로 전환하여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일정 시간 부하 운전을 실시한다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전압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주파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수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등 출력 사양을 계측기로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219139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6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정지 및 복귀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부하를 상용 전원으로 복귀시킨 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발전기를 정지한다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5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분간 후열 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모드를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자동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(Auto)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으로 전환한다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발전기실의 연기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열기 배출 여부 확인 후 출입문 폐쇄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97864"/>
                  </a:ext>
                </a:extLst>
              </a:tr>
              <a:tr h="601316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7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기록관리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시운전 일시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운전 시간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부하 상태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계측값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특이사항 등을 운전 일지에 기록한다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spc="-3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Tahoma" pitchFamily="34" charset="0"/>
                        </a:rPr>
                        <a:t>센서 정상 작동 여부 확인 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9996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F7D66D8-61AE-A810-2CDE-DB898643A07E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비상발전기 운전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정기 시운전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절차서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D3DF9C-1003-DD55-317F-AC5E994D2E14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CA8292C-A547-533E-4450-FD25AB1C349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836" y="385470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2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EEB09-E76B-A199-8343-141556D1B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CCFB29FB-2361-168E-140D-E3B149B55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5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E8DBCE42-A6A1-71EC-D2C8-482BA066F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340276"/>
              </p:ext>
            </p:extLst>
          </p:nvPr>
        </p:nvGraphicFramePr>
        <p:xfrm>
          <a:off x="569000" y="1708942"/>
          <a:ext cx="10955891" cy="4543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98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5296619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  <a:gridCol w="3864634">
                  <a:extLst>
                    <a:ext uri="{9D8B030D-6E8A-4147-A177-3AD203B41FA5}">
                      <a16:colId xmlns:a16="http://schemas.microsoft.com/office/drawing/2014/main" val="415150314"/>
                    </a:ext>
                  </a:extLst>
                </a:gridCol>
              </a:tblGrid>
              <a:tr h="459356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단계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작업절차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 및 점검 사항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1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 전 조치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200" b="1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정비시</a:t>
                      </a:r>
                      <a:r>
                        <a:rPr kumimoji="0" lang="en-US" altLang="ko-KR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 메인 차단기를 차단하고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배터리 주 전원을 분리한 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꼬리표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(Tag)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부착한다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LOTO(Lockout/Tagout)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절차 준수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불시 가동 방지 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83492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유류탱크 점검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 저장 탱크 및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보조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탱크의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유량 레벨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을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 외관의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부식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누유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여부 및 기초 볼트 체결 상태를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주입구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캡의 잠금 상태 확인 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83492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배관 및 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점검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연료 이송 배관의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연결부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플랜지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밸브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에서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 흔적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을 육안으로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연료 펌프의 작동 소음 및 압력 게이지를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배관 지지대 상태 및 비상 차단 밸브의 작동 상태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83492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엔진 정비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엔진 오일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오일 필터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연료 필터 교체 주기를 확인하고 교체한다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폐유는 지정된 폐기물 용기에 수거하고 관련 법규에 따라 처리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  <a:tr h="83492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5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대응 설비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3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점검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 탐지기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소화 설비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방유제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(Containment)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또는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트렌치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(Trench)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의 상태를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방유제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내 물이나 이물질이 있는지 확인하고 제거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2191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DD10760-970A-7F8C-89E1-01BF83FABCFF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4.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비상발전기 및 유류 시설 점검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정비 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절차서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31ECD-6D65-4FD0-76CB-86E22871D1B5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A08A953-8337-2BE2-A6DF-6FADA57CA10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18" y="413876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83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77591-1708-A0D7-748C-75D33C09C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DBEC79B2-C72D-17B0-375E-B3115DB28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6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806772A-83F6-1EBF-CB2E-2F9880EE2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034174"/>
              </p:ext>
            </p:extLst>
          </p:nvPr>
        </p:nvGraphicFramePr>
        <p:xfrm>
          <a:off x="569000" y="1708942"/>
          <a:ext cx="10955891" cy="45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98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5296619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  <a:gridCol w="3864634">
                  <a:extLst>
                    <a:ext uri="{9D8B030D-6E8A-4147-A177-3AD203B41FA5}">
                      <a16:colId xmlns:a16="http://schemas.microsoft.com/office/drawing/2014/main" val="415150314"/>
                    </a:ext>
                  </a:extLst>
                </a:gridCol>
              </a:tblGrid>
              <a:tr h="426772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단계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작업절차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 및 점검 사항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753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사전준비 및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장소 주변에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주입 중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접근 금지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표지판을 설치하고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통제선을 설정한다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발전기를 정지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시키고 전원을 차단한다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경로 상의 화기 및 스파크 발생 가능 요소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용접 등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)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통제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6987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 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안전조치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탱크로리를 지정된 장소에 주차 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엔진을 정지시킨다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탱크로리와 유류 저장 탱크 사이에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접지선을 연결하여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정전기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제거한다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정전기 방지 조치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는 필수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6987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호스연결 및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탱크로리 기사와 함께 주입 호스의 결속 상태를 확인하고 체결한다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주입량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을 확인하여 탱크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Full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충천을 초과하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지 않도록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중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 감시 전담 인원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배치 및 호스 파손 여부 실시간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6987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중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모니터링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속도를 적절히 유지하고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저장 탱크의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최고 레벨 경보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가 울리는지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작업자는 주입 시작부터 완료까지 이탈하지 않는다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오버플로우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(Overflow)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방지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및 센서 정상동작 확인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  <a:tr h="6987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5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주입완료 및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정리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호스에서 잔류 유류가 흐르지 않도록 주의하여 분리하고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주입구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캡을 확실히 잠근다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누설 흔적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 있는지 확인하고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누설 시 즉시 흡착포로 제거한다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219139"/>
                  </a:ext>
                </a:extLst>
              </a:tr>
              <a:tr h="69873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6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기록 관리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일시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주입량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주입 후 잔량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공급 업체 및 탱크로리 기사 정보 등을 기록한다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3696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784968-980B-8234-17D9-98B52D0BA7F3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5.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유류 주입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외부 탱크로리 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-&gt;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저장 탱크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절차서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30EA5-AB03-BE1C-A4F0-7B06F9A5C544}"/>
              </a:ext>
            </a:extLst>
          </p:cNvPr>
          <p:cNvSpPr txBox="1"/>
          <p:nvPr/>
        </p:nvSpPr>
        <p:spPr>
          <a:xfrm>
            <a:off x="5564270" y="1242388"/>
            <a:ext cx="5960621" cy="27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Aft>
                <a:spcPts val="500"/>
              </a:spcAft>
            </a:pPr>
            <a:r>
              <a:rPr lang="ko-KR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※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유류 주입 작업은 화재 및 폭발위험과 유류 누출의 위험성이 가장 높은 작업으로 아래 절차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100%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준수 필요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951B3B-1B9F-48AB-F6E3-2EECBAC56253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8ED8DC8-4592-DF36-F378-5491121A6B7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368" y="359021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42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95A35-BF9B-5886-CD30-337B3218D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8493B342-7017-7CC2-5502-D3F7C706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7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4664700D-3125-52A1-D05C-63D4CCD69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803190"/>
              </p:ext>
            </p:extLst>
          </p:nvPr>
        </p:nvGraphicFramePr>
        <p:xfrm>
          <a:off x="569000" y="1708942"/>
          <a:ext cx="10955891" cy="45432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98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5296619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  <a:gridCol w="3864634">
                  <a:extLst>
                    <a:ext uri="{9D8B030D-6E8A-4147-A177-3AD203B41FA5}">
                      <a16:colId xmlns:a16="http://schemas.microsoft.com/office/drawing/2014/main" val="415150314"/>
                    </a:ext>
                  </a:extLst>
                </a:gridCol>
              </a:tblGrid>
              <a:tr h="494215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단계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작업절차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안전 및 점검 사항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384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이송경로 확인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주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저장 탱크와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보조 탱크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사이의 밸브 개방 상태 및 이송 펌프 상태를 확인한다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 배관에 임의의 손상이나 차단 밸브가 없는지 확인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1040534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작동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보조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탱크의 현재 유량을 확인한 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 펌프를 수동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(Manual)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으로 작동시킨다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펌프 작동 시 비정상적인 소음 또는 진동 발생 여부 모니터링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1040534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 모니터링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보조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탱크의 유량이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작동 정지 레벨에 도달하는지 확인하고 펌프를 정지시킨다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탱크 </a:t>
                      </a: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오버플로우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방지를 위해 반드시 작업자가 상주하여 감시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1040534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작업 완료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이송 펌프를 자동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모드로 복귀시키고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사용한 수동 밸브를 원상태로 복구한다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2665BC6-768E-CFAD-13A6-C20E99A03513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유류 이송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메인 저장탱크 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-&gt;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비상 탱크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절차서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4FC799-CF27-5400-7DD1-48265CDB3D68}"/>
              </a:ext>
            </a:extLst>
          </p:cNvPr>
          <p:cNvSpPr txBox="1"/>
          <p:nvPr/>
        </p:nvSpPr>
        <p:spPr>
          <a:xfrm>
            <a:off x="5564271" y="1377438"/>
            <a:ext cx="5975722" cy="27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Aft>
                <a:spcPts val="500"/>
              </a:spcAft>
            </a:pPr>
            <a:r>
              <a:rPr lang="ko-KR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※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내부 시스템에 의해 자동으로 유류가 이송되나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,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비상 시 수동 이송 절차를 따른다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  <a:cs typeface="Tahoma" panose="020B0604030504040204" pitchFamily="34" charset="0"/>
              </a:rPr>
              <a:t>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0A5CB-DFD1-151B-72C5-ACC9687C31AA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1FE99E4-B1FE-4029-2177-3F3AFFA07CF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18" y="968182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83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4DBDE-08F5-C3D4-3446-7B88136FC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01C0E4AC-C1E7-CCE8-D156-774B824C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9992" y="6445250"/>
            <a:ext cx="644387" cy="365125"/>
          </a:xfrm>
        </p:spPr>
        <p:txBody>
          <a:bodyPr/>
          <a:lstStyle/>
          <a:p>
            <a:fld id="{05D02562-CCA8-47B4-82E4-CD148C0872FE}" type="slidenum">
              <a:rPr lang="ko-KR" altLang="en-US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8</a:t>
            </a:fld>
            <a:endParaRPr lang="ko-KR" altLang="en-US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641AE64-2CA8-AF29-7DD8-8C3C7CD32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591237"/>
              </p:ext>
            </p:extLst>
          </p:nvPr>
        </p:nvGraphicFramePr>
        <p:xfrm>
          <a:off x="569000" y="1708942"/>
          <a:ext cx="10955891" cy="45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98">
                  <a:extLst>
                    <a:ext uri="{9D8B030D-6E8A-4147-A177-3AD203B41FA5}">
                      <a16:colId xmlns:a16="http://schemas.microsoft.com/office/drawing/2014/main" val="2169057279"/>
                    </a:ext>
                  </a:extLst>
                </a:gridCol>
                <a:gridCol w="5296619">
                  <a:extLst>
                    <a:ext uri="{9D8B030D-6E8A-4147-A177-3AD203B41FA5}">
                      <a16:colId xmlns:a16="http://schemas.microsoft.com/office/drawing/2014/main" val="2601245798"/>
                    </a:ext>
                  </a:extLst>
                </a:gridCol>
                <a:gridCol w="3864634">
                  <a:extLst>
                    <a:ext uri="{9D8B030D-6E8A-4147-A177-3AD203B41FA5}">
                      <a16:colId xmlns:a16="http://schemas.microsoft.com/office/drawing/2014/main" val="415150314"/>
                    </a:ext>
                  </a:extLst>
                </a:gridCol>
              </a:tblGrid>
              <a:tr h="589344"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altLang="ko-KR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No</a:t>
                      </a:r>
                      <a:endParaRPr lang="ko-KR" altLang="en-US" sz="1400" b="1" kern="1200" spc="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33779" marB="3377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상황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초기 대응 절차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95" rtl="0" eaLnBrk="1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400" b="1" kern="1200" spc="0" baseline="0" dirty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조치 및 유의사항</a:t>
                      </a:r>
                    </a:p>
                  </a:txBody>
                  <a:tcPr marL="36000" marR="36000" marT="33779" marB="3377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595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소규모 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누출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발전기 및 주변 설비 전원 차단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누출 지점의 밸브를 신속히 차단하여 누설을 멈춘다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흡착포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모래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유처리제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등을 사용하여 신속하게 유류를 흡수 및 제거한다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ko-KR" altLang="en-US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73290"/>
                  </a:ext>
                </a:extLst>
              </a:tr>
              <a:tr h="101608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2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대규모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누출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상황 전파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및 통신국사 관리자에게 보고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비상 발전기 및 모든 전원 차단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방유제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b="1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트렌치</a:t>
                      </a:r>
                      <a:r>
                        <a:rPr lang="ko-KR" altLang="ko-KR" sz="1200" kern="1200" dirty="0" err="1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통해 유류가 외부로 확산되지 않도록 조치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누출 규모에 따라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소방서 및 환경 당국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에 신고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180079"/>
                  </a:ext>
                </a:extLst>
              </a:tr>
              <a:tr h="101608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3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 발생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화재 발생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"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경보 발령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및 주변 인원 대피 유도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초기 소화가 가능하다고 판단될 시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소화기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(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분말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/CO2)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를 사용하여 진화 시도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유류 화재 시 물 소화는 금지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 </a:t>
                      </a:r>
                    </a:p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초기 진화 실패 시 즉시 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119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신고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 및 비상 대응 팀 가동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53631"/>
                  </a:ext>
                </a:extLst>
              </a:tr>
              <a:tr h="1016087">
                <a:tc>
                  <a:txBody>
                    <a:bodyPr/>
                    <a:lstStyle/>
                    <a:p>
                      <a:pPr marL="0" marR="0" lvl="0" indent="0" algn="ctr" defTabSz="914395" rtl="0" eaLnBrk="1" fontAlgn="ctr" latinLnBrk="1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4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395" rtl="0" eaLnBrk="1" fontAlgn="ctr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사고 후 처리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사고 원인 조사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재발 방지 대책 수립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사고 결과 및 조치 사항 기록 보존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  <a:cs typeface="+mn-cs"/>
                        </a:rPr>
                        <a:t>.</a:t>
                      </a: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101425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spc="-30" baseline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  <a:cs typeface="Tahoma" pitchFamily="34" charset="0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2034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B85E8B-0B61-83C3-A5C7-27013186C073}"/>
              </a:ext>
            </a:extLst>
          </p:cNvPr>
          <p:cNvSpPr txBox="1"/>
          <p:nvPr/>
        </p:nvSpPr>
        <p:spPr>
          <a:xfrm>
            <a:off x="338997" y="1160948"/>
            <a:ext cx="4647071" cy="44077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7.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비상대응 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절차서 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 </a:t>
            </a:r>
            <a:r>
              <a:rPr lang="ko-KR" altLang="en-US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유류 누출 및 화재 발생 시</a:t>
            </a:r>
            <a:r>
              <a:rPr lang="en-US" altLang="ko-KR" sz="16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endParaRPr lang="ko-KR" altLang="en-US" sz="16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DD98FA-1378-7C2C-E251-5B7A96D3645A}"/>
              </a:ext>
            </a:extLst>
          </p:cNvPr>
          <p:cNvSpPr txBox="1"/>
          <p:nvPr/>
        </p:nvSpPr>
        <p:spPr>
          <a:xfrm>
            <a:off x="338997" y="403434"/>
            <a:ext cx="83836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비상발전기 유류탱크 </a:t>
            </a:r>
            <a:r>
              <a:rPr lang="ko-KR" altLang="en-US" sz="2400" dirty="0">
                <a:solidFill>
                  <a:prstClr val="black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표준 안전작업 절차서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  <a:cs typeface="+mn-cs"/>
              </a:rPr>
              <a:t> 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스퀘어" panose="020B0600000101010101" pitchFamily="50" charset="-127"/>
              <a:ea typeface="나눔스퀘어" panose="020B0600000101010101" pitchFamily="50" charset="-127"/>
              <a:cs typeface="+mn-cs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83A6DC3-0309-88A0-8174-E6A7FA54C25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18" y="372580"/>
            <a:ext cx="1401167" cy="4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705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8083BE4B2272D745BDB0383CB55F0329" ma:contentTypeVersion="19" ma:contentTypeDescription="새 문서를 만듭니다." ma:contentTypeScope="" ma:versionID="d81655f329de92f19b82225f15c88e3e">
  <xsd:schema xmlns:xsd="http://www.w3.org/2001/XMLSchema" xmlns:xs="http://www.w3.org/2001/XMLSchema" xmlns:p="http://schemas.microsoft.com/office/2006/metadata/properties" xmlns:ns2="932a57ec-ffc0-4512-8bed-962168bd10ca" xmlns:ns3="6f84daa2-46d6-472d-8c8d-d1e976b8db2c" targetNamespace="http://schemas.microsoft.com/office/2006/metadata/properties" ma:root="true" ma:fieldsID="e8f664113302479d90234c42e73a733f" ns2:_="" ns3:_="">
    <xsd:import namespace="932a57ec-ffc0-4512-8bed-962168bd10ca"/>
    <xsd:import namespace="6f84daa2-46d6-472d-8c8d-d1e976b8d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a57ec-ffc0-4512-8bed-962168bd10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이미지 태그" ma:readOnly="false" ma:fieldId="{5cf76f15-5ced-4ddc-b409-7134ff3c332f}" ma:taxonomyMulti="true" ma:sspId="d598f3ee-d021-4b24-b7d6-a74b92dec8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daa2-46d6-472d-8c8d-d1e976b8db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47d2210-86bf-4ef4-add9-1962beb32e97}" ma:internalName="TaxCatchAll" ma:showField="CatchAllData" ma:web="6f84daa2-46d6-472d-8c8d-d1e976b8d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84daa2-46d6-472d-8c8d-d1e976b8db2c" xsi:nil="true"/>
    <lcf76f155ced4ddcb4097134ff3c332f xmlns="932a57ec-ffc0-4512-8bed-962168bd10c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89F4C2-35F2-43F7-BC91-38A7DBDA82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503AFB-A0A3-47DF-9EEE-A639113F99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2a57ec-ffc0-4512-8bed-962168bd10ca"/>
    <ds:schemaRef ds:uri="6f84daa2-46d6-472d-8c8d-d1e976b8d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B964E9-759D-4FC3-94EF-CDB6FF96455F}">
  <ds:schemaRefs>
    <ds:schemaRef ds:uri="http://purl.org/dc/elements/1.1/"/>
    <ds:schemaRef ds:uri="http://purl.org/dc/dcmitype/"/>
    <ds:schemaRef ds:uri="6f84daa2-46d6-472d-8c8d-d1e976b8db2c"/>
    <ds:schemaRef ds:uri="http://schemas.openxmlformats.org/package/2006/metadata/core-properties"/>
    <ds:schemaRef ds:uri="932a57ec-ffc0-4512-8bed-962168bd10ca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14a54c8a-2b3f-4f0b-928a-376f2f2beb46}" enabled="1" method="Privileged" siteId="{5afa09fd-c4be-434d-830d-f4765c44903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15307</TotalTime>
  <Words>1707</Words>
  <Application>Microsoft Office PowerPoint</Application>
  <PresentationFormat>와이드스크린</PresentationFormat>
  <Paragraphs>239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나눔스퀘어</vt:lpstr>
      <vt:lpstr>나눔스퀘어 Bold</vt:lpstr>
      <vt:lpstr>나눔스퀘어 ExtraBold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문성영님(MOON)/경영전략팀</dc:creator>
  <cp:lastModifiedBy>박종국(PARK JG - FM사업1팀)</cp:lastModifiedBy>
  <cp:revision>41</cp:revision>
  <cp:lastPrinted>2026-02-26T00:22:30Z</cp:lastPrinted>
  <dcterms:created xsi:type="dcterms:W3CDTF">2025-05-30T01:17:23Z</dcterms:created>
  <dcterms:modified xsi:type="dcterms:W3CDTF">2026-03-10T09:14:07Z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0x0101008083BE4B2272D745BDB0383CB55F0329</vt:lpwstr>
  </property>
  <property fmtid="{D5CDD505-2E9C-101B-9397-08002B2CF9AE}" pid="3" name="MediaServiceImageTags">
    <vt:lpwstr/>
  </property>
</Properties>
</file>