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no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3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4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>
            <a:off x="4667250" y="3238500"/>
            <a:ext cx="2667000" cy="38100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ctr">
              <a:defRPr/>
            </a:pPr>
            <a:r>
              <a:rPr lang="ko-KR"/>
              <a:t/>
            </a:r>
            <a:r>
              <a:rPr lang="en-US" sz="3000" b="true">
                <a:solidFill>
                  <a:srgbClr val="E7000B"/>
                </a:solidFill>
                <a:latin typeface="Pretendard"/>
                <a:ea typeface="Pretendard"/>
              </a:rPr>
              <a:t>0601 Test</a:t>
            </a:r>
            <a:endParaRPr lang="en-US" sz="1100"/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>
            <a:off x="190500" y="190500"/>
            <a:ext cx="11620500" cy="57150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1800" b="true" i="true">
                <a:solidFill>
                  <a:srgbClr val="000000"/>
                </a:solidFill>
                <a:latin typeface="Pretendard"/>
                <a:ea typeface="Pretendard"/>
              </a:rPr>
              <a:t>0601 test 1</a:t>
            </a:r>
            <a:endParaRPr lang="en-US" sz="1100"/>
          </a:p>
        </p:txBody>
      </p: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1238250"/>
            <a:ext cx="5715000" cy="333375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333500"/>
            <a:ext cx="5715000" cy="32385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>
            <a:off x="190500" y="190500"/>
            <a:ext cx="11620500" cy="57150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1800" b="true">
                <a:solidFill>
                  <a:srgbClr val="000000"/>
                </a:solidFill>
                <a:latin typeface="Pretendard"/>
                <a:ea typeface="Pretendard"/>
              </a:rPr>
              <a:t/>
            </a:r>
            <a:endParaRPr lang="en-US" sz="1100"/>
          </a:p>
        </p:txBody>
      </p:sp>
      <p:sp>
        <p:nvSpPr>
          <p:cNvPr name="TextBox 3" id="3"/>
          <p:cNvSpPr txBox="true"/>
          <p:nvPr/>
        </p:nvSpPr>
        <p:spPr>
          <a:xfrm>
            <a:off x="190500" y="1238250"/>
            <a:ext cx="5715000" cy="533400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1575">
                <a:solidFill>
                  <a:srgbClr val="00A63E"/>
                </a:solidFill>
                <a:latin typeface="Pretendard"/>
                <a:ea typeface="Pretendard"/>
              </a:rPr>
              <a:t>test</a:t>
            </a:r>
            <a:endParaRPr lang="en-US" sz="1100"/>
          </a:p>
        </p:txBody>
      </p:sp>
      <p:pic>
        <p:nvPicPr>
          <p:cNvPr name="Picture 4" id="4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6191250" y="1238250"/>
            <a:ext cx="5715000" cy="19050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6191250" y="3238500"/>
            <a:ext cx="57150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>
            <a:off x="190500" y="190500"/>
            <a:ext cx="11620500" cy="57150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1800" b="true">
                <a:solidFill>
                  <a:srgbClr val="000000"/>
                </a:solidFill>
                <a:ea typeface="Pretendard"/>
              </a:rPr>
              <a:t>추출 포맷(원본, 이미지)</a:t>
            </a:r>
            <a:endParaRPr lang="en-US" sz="1100"/>
          </a:p>
        </p:txBody>
      </p: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1238250"/>
            <a:ext cx="5715000" cy="30480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238250"/>
            <a:ext cx="5715000" cy="304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Pretendard"/>
        <a:ea typeface="Pretendard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Pretendard"/>
        <a:ea typeface="Pretendard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terms:modified xsi:type="dcterms:W3CDTF">2011-08-01T06:04:30Z</dcterms:modified>
  <cp:revision>1</cp:revision>
</cp:coreProperties>
</file>