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4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57F017-CAD3-0CEA-67ED-8EC6A3D6D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917E3C4-9F96-4D5D-0026-6782FB817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CB1B12-94EE-E13F-9467-0F56D8BF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4CD4D1-2A8D-E26B-AB69-7F5CBD40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0E19414-CAA8-A093-2D53-18B98B13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158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23DFF1-4B6E-9B4D-101D-1D6CE45F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DB8CC0-2BD0-C4E9-656C-E2C3331F1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DB993D-95CA-7A38-FE6F-F143B9E9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3A1FFC-0017-55B5-5832-3154084D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42B3CA-765B-B510-1A13-811F10C9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255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A775390-43E1-48BA-E0E5-70B8E7879E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B1886CB-93C5-6552-D319-B421008E6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01F530-DF6C-3DC1-7C66-6EAE9AA54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FCB513E-366F-40A9-8DDA-EA75AA534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9DBBC16-BFE7-A22B-FA07-1B13386A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2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E69841-021F-3986-CF40-80D16F25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15E03F-2358-890B-5CE8-56033A13A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9090C6-C864-B73C-B256-FE4E3C7E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07547CD-AE19-9996-7DF9-F1AAD67C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2F0EC-E6A6-6236-6D31-D401CAD8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624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09EC83-64C5-0679-2EE8-69FB2BC4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39EA2B-ABEA-E90F-411B-E28AEA706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A1B51A-C92B-0924-BFAE-3C090A3D6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4CBAC7-5B83-73FC-B375-4893903D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578EA1-4150-D813-FE3A-44F407CA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88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FFE71C-E4EA-B580-63B5-F873BDEBC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36A9024-E597-F429-9CF6-59ECE7906B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FCDA2BF-FBFA-F21F-44F3-2AF5EB7B6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3DE1271-AB03-9B9E-E24C-D629132F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ECECCD4-CE41-7DBB-FBA7-561567779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9FB24DE-0911-FC9C-2301-04F43D25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569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957213-3F6F-32E0-4891-39DB437F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8ACC3EF-F04A-3ACF-A093-7116A07F6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02C2A6F-4BBA-DCA9-83F3-A2983B047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0224141-C4AC-06E7-1060-5D94F1222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BEAD2CE-61F5-8E58-1D5E-C80D9020C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07D20D78-6D1E-7251-5496-5EF3DB2BB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6B74CB3-0FB7-4B13-3924-B0C7B69A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FE5C442-99D4-2F9D-E75B-E3699729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47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B745F1-ACE7-B75D-EED1-651EE862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63177E6-6597-0978-C131-EFAE7BA1A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F577B8D-8B93-5154-8F7D-A4FDF15A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9C4C590-1E9A-0162-E2BC-21DDCBC0B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90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51A369A-B4A1-DFAA-D90E-237312F5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A4F39BE-6692-27B4-BC2F-BD7C8FEF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A85318D-3FCF-028F-EB9E-B33369EA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6594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4A44D8-20B5-6FD0-0DF4-A965D94B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3D8BC8B-81AE-E461-71D8-32BF934D7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9CE1F04-C474-03EA-2673-60C363F5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801820-08A1-B7D0-E3CA-D4C37B46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560C45E-E83E-F961-D209-8CF2676C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EF0004-78DB-DEDC-DF93-77134C93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71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69E36D-CA22-3F83-4316-4ABABF67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015F670-795D-BD8F-70A3-FB830E71FC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DE728A-55E3-E17C-7D54-C85D4B76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BC7028-19EF-4E3F-9DD8-5ED0DE82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2B5064-EB44-2F61-FCA9-BA9C4259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89D5A5-D470-18BB-A890-E4E8953B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782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C4A0BBB-CA8E-4A32-CB1D-3226C45E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E665587-15D5-2EEE-7E20-C35EA1AB9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8BEA26-DAE2-98E3-F383-AA34B1705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BD534-E6E2-4A7B-B0FF-588FC2B77A87}" type="datetimeFigureOut">
              <a:rPr lang="ko-KR" altLang="en-US" smtClean="0"/>
              <a:t>2026-04-15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9B4D9CB-B801-2056-6330-C7EDB9A9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FDBAE5-14DB-5CB1-3A2A-33BA4F818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EBBC99-FE60-47DD-A013-0333A8132B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078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B6464-0547-41A2-4A2D-6AB3F6886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2C3D910-9932-3F72-48F0-F6F12EA30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4DCDB34-7BA8-9DC4-9135-3FB60CEE6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1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3CF2143-3C47-5E88-1F2F-C2FC1B099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4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3B0E8-F558-2C67-176D-F0694A09A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2488D1-E6E6-6E9B-B56C-5FC7ABF0A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36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1F134-0027-CC47-0B72-403DA02ED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18E921E-5BDC-35BF-DC5F-0C7C1A6E3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69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안현빈</dc:creator>
  <cp:lastModifiedBy>안현빈</cp:lastModifiedBy>
  <cp:revision>1</cp:revision>
  <dcterms:created xsi:type="dcterms:W3CDTF">2026-04-15T02:12:54Z</dcterms:created>
  <dcterms:modified xsi:type="dcterms:W3CDTF">2026-04-15T02:17:09Z</dcterms:modified>
</cp:coreProperties>
</file>